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rdo" charset="1" panose="020206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80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215" y="313828"/>
            <a:ext cx="17711570" cy="9659345"/>
          </a:xfrm>
          <a:custGeom>
            <a:avLst/>
            <a:gdLst/>
            <a:ahLst/>
            <a:cxnLst/>
            <a:rect r="r" b="b" t="t" l="l"/>
            <a:pathLst>
              <a:path h="9659345" w="17711570">
                <a:moveTo>
                  <a:pt x="0" y="0"/>
                </a:moveTo>
                <a:lnTo>
                  <a:pt x="17711570" y="0"/>
                </a:lnTo>
                <a:lnTo>
                  <a:pt x="17711570" y="9659344"/>
                </a:lnTo>
                <a:lnTo>
                  <a:pt x="0" y="965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20" r="0" b="-122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9418" y="1380611"/>
            <a:ext cx="8729163" cy="4305918"/>
          </a:xfrm>
          <a:custGeom>
            <a:avLst/>
            <a:gdLst/>
            <a:ahLst/>
            <a:cxnLst/>
            <a:rect r="r" b="b" t="t" l="l"/>
            <a:pathLst>
              <a:path h="4305918" w="8729163">
                <a:moveTo>
                  <a:pt x="0" y="0"/>
                </a:moveTo>
                <a:lnTo>
                  <a:pt x="8729164" y="0"/>
                </a:lnTo>
                <a:lnTo>
                  <a:pt x="8729164" y="4305918"/>
                </a:lnTo>
                <a:lnTo>
                  <a:pt x="0" y="4305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3667" y="5686529"/>
            <a:ext cx="1681678" cy="1996057"/>
          </a:xfrm>
          <a:custGeom>
            <a:avLst/>
            <a:gdLst/>
            <a:ahLst/>
            <a:cxnLst/>
            <a:rect r="r" b="b" t="t" l="l"/>
            <a:pathLst>
              <a:path h="1996057" w="1681678">
                <a:moveTo>
                  <a:pt x="0" y="0"/>
                </a:moveTo>
                <a:lnTo>
                  <a:pt x="1681678" y="0"/>
                </a:lnTo>
                <a:lnTo>
                  <a:pt x="1681678" y="1996057"/>
                </a:lnTo>
                <a:lnTo>
                  <a:pt x="0" y="1996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45345" y="6387186"/>
            <a:ext cx="14021768" cy="287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2"/>
              </a:lnSpc>
            </a:pPr>
            <a:r>
              <a:rPr lang="en-US" sz="8301">
                <a:solidFill>
                  <a:srgbClr val="425A91"/>
                </a:solidFill>
                <a:latin typeface="Cardo"/>
                <a:ea typeface="Cardo"/>
                <a:cs typeface="Cardo"/>
                <a:sym typeface="Cardo"/>
              </a:rPr>
              <a:t>Presentation with Hand Gestures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06322" y="5131458"/>
            <a:ext cx="1369950" cy="1856428"/>
          </a:xfrm>
          <a:custGeom>
            <a:avLst/>
            <a:gdLst/>
            <a:ahLst/>
            <a:cxnLst/>
            <a:rect r="r" b="b" t="t" l="l"/>
            <a:pathLst>
              <a:path h="1856428" w="1369950">
                <a:moveTo>
                  <a:pt x="0" y="0"/>
                </a:moveTo>
                <a:lnTo>
                  <a:pt x="1369950" y="0"/>
                </a:lnTo>
                <a:lnTo>
                  <a:pt x="1369950" y="1856428"/>
                </a:lnTo>
                <a:lnTo>
                  <a:pt x="0" y="1856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754" b="-752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80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028700" y="3795614"/>
            <a:ext cx="1890022" cy="3073206"/>
          </a:xfrm>
          <a:custGeom>
            <a:avLst/>
            <a:gdLst/>
            <a:ahLst/>
            <a:cxnLst/>
            <a:rect r="r" b="b" t="t" l="l"/>
            <a:pathLst>
              <a:path h="3073206" w="1890022">
                <a:moveTo>
                  <a:pt x="1890022" y="0"/>
                </a:moveTo>
                <a:lnTo>
                  <a:pt x="0" y="0"/>
                </a:lnTo>
                <a:lnTo>
                  <a:pt x="0" y="3073206"/>
                </a:lnTo>
                <a:lnTo>
                  <a:pt x="1890022" y="3073206"/>
                </a:lnTo>
                <a:lnTo>
                  <a:pt x="18900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8722" y="2933704"/>
            <a:ext cx="14434438" cy="571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Traditional presentations often require physical interaction with a device (clicker, mouse, or keyboard) to change slides.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Gestures can make presentations more dynamic and interactive.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technology can be particularly useful for people with physical disabilities or conditions that make using traditional presentation tools challenging. </a:t>
            </a:r>
          </a:p>
          <a:p>
            <a:pPr algn="l" marL="777248" indent="-388624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Minimizing physical contact with devices can be important for hygiene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1090" y="598728"/>
            <a:ext cx="6585821" cy="164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599" b="true">
                <a:solidFill>
                  <a:srgbClr val="E498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Motivation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7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45811" y="1028700"/>
            <a:ext cx="4063365" cy="8229600"/>
          </a:xfrm>
          <a:custGeom>
            <a:avLst/>
            <a:gdLst/>
            <a:ahLst/>
            <a:cxnLst/>
            <a:rect r="r" b="b" t="t" l="l"/>
            <a:pathLst>
              <a:path h="8229600" w="4063365">
                <a:moveTo>
                  <a:pt x="0" y="0"/>
                </a:moveTo>
                <a:lnTo>
                  <a:pt x="4063365" y="0"/>
                </a:lnTo>
                <a:lnTo>
                  <a:pt x="40633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66609" y="1425110"/>
            <a:ext cx="14774920" cy="602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0"/>
              </a:lnSpc>
            </a:pPr>
            <a:r>
              <a:rPr lang="en-US" sz="17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can go forward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80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8359" y="1028700"/>
            <a:ext cx="4063365" cy="8229600"/>
          </a:xfrm>
          <a:custGeom>
            <a:avLst/>
            <a:gdLst/>
            <a:ahLst/>
            <a:cxnLst/>
            <a:rect r="r" b="b" t="t" l="l"/>
            <a:pathLst>
              <a:path h="8229600" w="4063365">
                <a:moveTo>
                  <a:pt x="0" y="0"/>
                </a:moveTo>
                <a:lnTo>
                  <a:pt x="4063365" y="0"/>
                </a:lnTo>
                <a:lnTo>
                  <a:pt x="40633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28300" y="1038225"/>
            <a:ext cx="10793394" cy="791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can also go backward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F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176522" cy="8229600"/>
          </a:xfrm>
          <a:custGeom>
            <a:avLst/>
            <a:gdLst/>
            <a:ahLst/>
            <a:cxnLst/>
            <a:rect r="r" b="b" t="t" l="l"/>
            <a:pathLst>
              <a:path h="8229600" w="4176522">
                <a:moveTo>
                  <a:pt x="0" y="0"/>
                </a:moveTo>
                <a:lnTo>
                  <a:pt x="4176522" y="0"/>
                </a:lnTo>
                <a:lnTo>
                  <a:pt x="41765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3801" y="2129646"/>
            <a:ext cx="12365499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can use a pointer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98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7314057" cy="8229600"/>
          </a:xfrm>
          <a:custGeom>
            <a:avLst/>
            <a:gdLst/>
            <a:ahLst/>
            <a:cxnLst/>
            <a:rect r="r" b="b" t="t" l="l"/>
            <a:pathLst>
              <a:path h="8229600" w="7314057">
                <a:moveTo>
                  <a:pt x="0" y="0"/>
                </a:moveTo>
                <a:lnTo>
                  <a:pt x="7314057" y="0"/>
                </a:lnTo>
                <a:lnTo>
                  <a:pt x="73140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0739" y="933479"/>
            <a:ext cx="7495392" cy="791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you can draw!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CF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0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75723" y="1028700"/>
            <a:ext cx="3003804" cy="8229600"/>
          </a:xfrm>
          <a:custGeom>
            <a:avLst/>
            <a:gdLst/>
            <a:ahLst/>
            <a:cxnLst/>
            <a:rect r="r" b="b" t="t" l="l"/>
            <a:pathLst>
              <a:path h="8229600" w="3003804">
                <a:moveTo>
                  <a:pt x="0" y="0"/>
                </a:moveTo>
                <a:lnTo>
                  <a:pt x="3003804" y="0"/>
                </a:lnTo>
                <a:lnTo>
                  <a:pt x="30038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524617" y="2377675"/>
            <a:ext cx="1479098" cy="3077764"/>
          </a:xfrm>
          <a:custGeom>
            <a:avLst/>
            <a:gdLst/>
            <a:ahLst/>
            <a:cxnLst/>
            <a:rect r="r" b="b" t="t" l="l"/>
            <a:pathLst>
              <a:path h="3077764" w="1479098">
                <a:moveTo>
                  <a:pt x="1479098" y="0"/>
                </a:moveTo>
                <a:lnTo>
                  <a:pt x="0" y="0"/>
                </a:lnTo>
                <a:lnTo>
                  <a:pt x="0" y="3077764"/>
                </a:lnTo>
                <a:lnTo>
                  <a:pt x="1479098" y="3077764"/>
                </a:lnTo>
                <a:lnTo>
                  <a:pt x="14790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250065" y="2301685"/>
            <a:ext cx="1848235" cy="3229743"/>
          </a:xfrm>
          <a:custGeom>
            <a:avLst/>
            <a:gdLst/>
            <a:ahLst/>
            <a:cxnLst/>
            <a:rect r="r" b="b" t="t" l="l"/>
            <a:pathLst>
              <a:path h="3229743" w="1848235">
                <a:moveTo>
                  <a:pt x="1848234" y="0"/>
                </a:moveTo>
                <a:lnTo>
                  <a:pt x="0" y="0"/>
                </a:lnTo>
                <a:lnTo>
                  <a:pt x="0" y="3229744"/>
                </a:lnTo>
                <a:lnTo>
                  <a:pt x="1848234" y="3229744"/>
                </a:lnTo>
                <a:lnTo>
                  <a:pt x="184823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1343" y="4312480"/>
            <a:ext cx="1562751" cy="2933226"/>
          </a:xfrm>
          <a:custGeom>
            <a:avLst/>
            <a:gdLst/>
            <a:ahLst/>
            <a:cxnLst/>
            <a:rect r="r" b="b" t="t" l="l"/>
            <a:pathLst>
              <a:path h="2933226" w="1562751">
                <a:moveTo>
                  <a:pt x="0" y="0"/>
                </a:moveTo>
                <a:lnTo>
                  <a:pt x="1562750" y="0"/>
                </a:lnTo>
                <a:lnTo>
                  <a:pt x="1562750" y="2933225"/>
                </a:lnTo>
                <a:lnTo>
                  <a:pt x="0" y="2933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105772" y="5698927"/>
            <a:ext cx="2520945" cy="3672021"/>
          </a:xfrm>
          <a:custGeom>
            <a:avLst/>
            <a:gdLst/>
            <a:ahLst/>
            <a:cxnLst/>
            <a:rect r="r" b="b" t="t" l="l"/>
            <a:pathLst>
              <a:path h="3672021" w="2520945">
                <a:moveTo>
                  <a:pt x="0" y="0"/>
                </a:moveTo>
                <a:lnTo>
                  <a:pt x="2520945" y="0"/>
                </a:lnTo>
                <a:lnTo>
                  <a:pt x="2520945" y="3672021"/>
                </a:lnTo>
                <a:lnTo>
                  <a:pt x="0" y="3672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1" t="0" r="-119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89980" y="5851540"/>
            <a:ext cx="1724901" cy="3077764"/>
          </a:xfrm>
          <a:custGeom>
            <a:avLst/>
            <a:gdLst/>
            <a:ahLst/>
            <a:cxnLst/>
            <a:rect r="r" b="b" t="t" l="l"/>
            <a:pathLst>
              <a:path h="3077764" w="1724901">
                <a:moveTo>
                  <a:pt x="0" y="0"/>
                </a:moveTo>
                <a:lnTo>
                  <a:pt x="1724901" y="0"/>
                </a:lnTo>
                <a:lnTo>
                  <a:pt x="1724901" y="3077764"/>
                </a:lnTo>
                <a:lnTo>
                  <a:pt x="0" y="307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74182" y="342406"/>
            <a:ext cx="11358641" cy="164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 b="true">
                <a:solidFill>
                  <a:srgbClr val="E498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 Gestures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02255" y="3821307"/>
            <a:ext cx="26738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Forward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02255" y="7043765"/>
            <a:ext cx="31600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Backward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0406" y="3029462"/>
            <a:ext cx="23941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Pointer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0406" y="6865050"/>
            <a:ext cx="16780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73000" y="5287920"/>
            <a:ext cx="17738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24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215" y="313828"/>
            <a:ext cx="17711570" cy="9659345"/>
            <a:chOff x="0" y="0"/>
            <a:chExt cx="4664776" cy="2544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4776" cy="2544025"/>
            </a:xfrm>
            <a:custGeom>
              <a:avLst/>
              <a:gdLst/>
              <a:ahLst/>
              <a:cxnLst/>
              <a:rect r="r" b="b" t="t" l="l"/>
              <a:pathLst>
                <a:path h="2544025" w="4664776">
                  <a:moveTo>
                    <a:pt x="0" y="0"/>
                  </a:moveTo>
                  <a:lnTo>
                    <a:pt x="4664776" y="0"/>
                  </a:lnTo>
                  <a:lnTo>
                    <a:pt x="4664776" y="2544025"/>
                  </a:lnTo>
                  <a:lnTo>
                    <a:pt x="0" y="2544025"/>
                  </a:lnTo>
                  <a:close/>
                </a:path>
              </a:pathLst>
            </a:custGeom>
            <a:solidFill>
              <a:srgbClr val="FFF7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4776" cy="258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8494" y="1743572"/>
            <a:ext cx="15491012" cy="8229600"/>
          </a:xfrm>
          <a:custGeom>
            <a:avLst/>
            <a:gdLst/>
            <a:ahLst/>
            <a:cxnLst/>
            <a:rect r="r" b="b" t="t" l="l"/>
            <a:pathLst>
              <a:path h="8229600" w="15491012">
                <a:moveTo>
                  <a:pt x="0" y="0"/>
                </a:moveTo>
                <a:lnTo>
                  <a:pt x="15491012" y="0"/>
                </a:lnTo>
                <a:lnTo>
                  <a:pt x="154910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2801" y="3115637"/>
            <a:ext cx="7042399" cy="6857536"/>
          </a:xfrm>
          <a:custGeom>
            <a:avLst/>
            <a:gdLst/>
            <a:ahLst/>
            <a:cxnLst/>
            <a:rect r="r" b="b" t="t" l="l"/>
            <a:pathLst>
              <a:path h="6857536" w="7042399">
                <a:moveTo>
                  <a:pt x="0" y="0"/>
                </a:moveTo>
                <a:lnTo>
                  <a:pt x="7042398" y="0"/>
                </a:lnTo>
                <a:lnTo>
                  <a:pt x="7042398" y="6857535"/>
                </a:lnTo>
                <a:lnTo>
                  <a:pt x="0" y="6857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94312" y="1028700"/>
            <a:ext cx="2695194" cy="4114800"/>
          </a:xfrm>
          <a:custGeom>
            <a:avLst/>
            <a:gdLst/>
            <a:ahLst/>
            <a:cxnLst/>
            <a:rect r="r" b="b" t="t" l="l"/>
            <a:pathLst>
              <a:path h="4114800" w="2695194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28700" y="1028700"/>
            <a:ext cx="2695194" cy="4114800"/>
          </a:xfrm>
          <a:custGeom>
            <a:avLst/>
            <a:gdLst/>
            <a:ahLst/>
            <a:cxnLst/>
            <a:rect r="r" b="b" t="t" l="l"/>
            <a:pathLst>
              <a:path h="4114800" w="2695194">
                <a:moveTo>
                  <a:pt x="2695194" y="0"/>
                </a:moveTo>
                <a:lnTo>
                  <a:pt x="0" y="0"/>
                </a:lnTo>
                <a:lnTo>
                  <a:pt x="0" y="4114800"/>
                </a:lnTo>
                <a:lnTo>
                  <a:pt x="2695194" y="4114800"/>
                </a:lnTo>
                <a:lnTo>
                  <a:pt x="269519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44776" y="4807224"/>
            <a:ext cx="6398448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Thanks for Watching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DAGSEr6n74c</dc:identifier>
  <dcterms:modified xsi:type="dcterms:W3CDTF">2011-08-01T06:04:30Z</dcterms:modified>
  <cp:revision>1</cp:revision>
  <dc:title>Hand Gesture Controlled Presentation</dc:title>
</cp:coreProperties>
</file>